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8"/>
  </p:notesMasterIdLst>
  <p:sldIdLst>
    <p:sldId id="258" r:id="rId3"/>
    <p:sldId id="279" r:id="rId4"/>
    <p:sldId id="268" r:id="rId5"/>
    <p:sldId id="273" r:id="rId6"/>
    <p:sldId id="266" r:id="rId7"/>
    <p:sldId id="276" r:id="rId8"/>
    <p:sldId id="269" r:id="rId9"/>
    <p:sldId id="277" r:id="rId10"/>
    <p:sldId id="271" r:id="rId11"/>
    <p:sldId id="272" r:id="rId12"/>
    <p:sldId id="278" r:id="rId13"/>
    <p:sldId id="280" r:id="rId14"/>
    <p:sldId id="274" r:id="rId15"/>
    <p:sldId id="275" r:id="rId16"/>
    <p:sldId id="270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2CD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6" autoAdjust="0"/>
    <p:restoredTop sz="95006" autoAdjust="0"/>
  </p:normalViewPr>
  <p:slideViewPr>
    <p:cSldViewPr>
      <p:cViewPr>
        <p:scale>
          <a:sx n="70" d="100"/>
          <a:sy n="70" d="100"/>
        </p:scale>
        <p:origin x="-146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391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E2B0CB-3DDE-4322-AEA3-ECC73ED1FDFA}" type="datetimeFigureOut">
              <a:rPr lang="en-US" smtClean="0"/>
              <a:pPr/>
              <a:t>9/9/2013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D09E49-6E68-4B5C-94CD-ACBA4302F9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650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5C78E3-9F0E-462A-8E5F-5ED1E54D8EA3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2518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9E49-6E68-4B5C-94CD-ACBA4302F99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9E49-6E68-4B5C-94CD-ACBA4302F99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9E49-6E68-4B5C-94CD-ACBA4302F99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9E49-6E68-4B5C-94CD-ACBA4302F99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9E49-6E68-4B5C-94CD-ACBA4302F99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9E49-6E68-4B5C-94CD-ACBA4302F99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6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9E49-6E68-4B5C-94CD-ACBA4302F99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9E49-6E68-4B5C-94CD-ACBA4302F99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9E49-6E68-4B5C-94CD-ACBA4302F99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9E49-6E68-4B5C-94CD-ACBA4302F99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D09E49-6E68-4B5C-94CD-ACBA4302F99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3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8819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32301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61037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07562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525761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35818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99825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80307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03199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28244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35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845236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73739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85317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58151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374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3935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55533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7807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62169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84671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5229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02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81000" y="0"/>
            <a:ext cx="1447800" cy="1524000"/>
          </a:xfrm>
          <a:prstGeom prst="rect">
            <a:avLst/>
          </a:prstGeom>
          <a:solidFill>
            <a:srgbClr val="C2C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 descr="EWBLogo_White_sm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457200" y="304800"/>
            <a:ext cx="12685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94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B6917-148B-48D9-A4EB-47F3DD3D47A1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9/9/2013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3E99AC-54B7-46DF-8F01-0F6969BE00C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024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381000" y="0"/>
            <a:ext cx="1447800" cy="1524000"/>
          </a:xfrm>
          <a:prstGeom prst="rect">
            <a:avLst/>
          </a:prstGeom>
          <a:solidFill>
            <a:srgbClr val="C2CD2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2" name="Picture 11" descr="EWBLogo_White_sm.pn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457200" y="304800"/>
            <a:ext cx="1268569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02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.xml"/><Relationship Id="rId5" Type="http://schemas.microsoft.com/office/2007/relationships/hdphoto" Target="../media/hdphoto2.wdp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47800" y="4809826"/>
            <a:ext cx="7696200" cy="1514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38400" y="3258284"/>
            <a:ext cx="6629400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95" dirty="0">
                <a:solidFill>
                  <a:prstClr val="white"/>
                </a:solidFill>
                <a:latin typeface="Trajan Pro" pitchFamily="18" charset="0"/>
              </a:rPr>
              <a:t>ENGINEERS WITHOUT </a:t>
            </a:r>
            <a:r>
              <a:rPr lang="en-US" sz="2495" dirty="0" smtClean="0">
                <a:solidFill>
                  <a:prstClr val="white"/>
                </a:solidFill>
                <a:latin typeface="Trajan Pro" pitchFamily="18" charset="0"/>
              </a:rPr>
              <a:t>BORDERS </a:t>
            </a:r>
            <a:r>
              <a:rPr lang="en-US" sz="2495" dirty="0" smtClean="0">
                <a:solidFill>
                  <a:prstClr val="white"/>
                </a:solidFill>
                <a:latin typeface="Trajan Pro" pitchFamily="18" charset="0"/>
              </a:rPr>
              <a:t>UCF</a:t>
            </a:r>
            <a:endParaRPr lang="en-US" sz="2495" dirty="0">
              <a:solidFill>
                <a:prstClr val="white"/>
              </a:solidFill>
              <a:latin typeface="Trajan Pro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6200" y="3743324"/>
            <a:ext cx="8991600" cy="92333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r"/>
            <a:r>
              <a:rPr lang="en-US" sz="5400" b="1" dirty="0" smtClean="0">
                <a:ln w="12700">
                  <a:noFill/>
                  <a:prstDash val="solid"/>
                </a:ln>
                <a:solidFill>
                  <a:srgbClr val="C2CD2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Project Team</a:t>
            </a:r>
            <a:endParaRPr lang="en-US" sz="5400" b="1" cap="none" spc="0" dirty="0">
              <a:ln w="12700">
                <a:noFill/>
                <a:prstDash val="solid"/>
              </a:ln>
              <a:solidFill>
                <a:srgbClr val="C2CD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 descr="C:\Users\Josh Kaplan\Pictures\EWB\JC_Haiti_Panorama\19873_294803066392_3593210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4800600"/>
            <a:ext cx="7670800" cy="1524000"/>
          </a:xfrm>
          <a:prstGeom prst="rect">
            <a:avLst/>
          </a:prstGeom>
          <a:noFill/>
          <a:effectLst>
            <a:outerShdw blurRad="50800" dist="38100" dir="8100000" algn="tr" rotWithShape="0">
              <a:schemeClr val="tx1">
                <a:alpha val="40000"/>
              </a:scheme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112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Monitoring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 descr="C:\Users\Josh Kaplan\Pictures\EWB\2012_UCF_Haiti\563952_10151032953310773_720016332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362200"/>
            <a:ext cx="2514600" cy="3352800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sh Kaplan\Pictures\EWB\2012_UCF_Haiti\36565_10151032955605773_1041042489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968" y="4343400"/>
            <a:ext cx="2590800" cy="1943100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sh Kaplan\Pictures\EWB\2012_UCF_Haiti\196536_10151032952335773_1825686259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1752600"/>
            <a:ext cx="2568432" cy="1926324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sh Kaplan\Pictures\EWB\2012_UCF_Haiti\314271_10151032956470773_2068689342_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845" y="1740658"/>
            <a:ext cx="2584355" cy="1938266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Josh Kaplan\Pictures\EWB\2012_UCF_Haiti\375783_10151032955735773_171191529_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381500"/>
            <a:ext cx="2590800" cy="1943100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06845" y="3789511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C2CD23"/>
                </a:solidFill>
              </a:rPr>
              <a:t>Broken </a:t>
            </a:r>
            <a:r>
              <a:rPr lang="en-US" sz="1100" dirty="0">
                <a:solidFill>
                  <a:srgbClr val="C2CD23"/>
                </a:solidFill>
              </a:rPr>
              <a:t>t</a:t>
            </a:r>
            <a:r>
              <a:rPr lang="en-US" sz="1100" dirty="0" smtClean="0">
                <a:solidFill>
                  <a:srgbClr val="C2CD23"/>
                </a:solidFill>
              </a:rPr>
              <a:t>ap station</a:t>
            </a:r>
            <a:endParaRPr lang="en-US" sz="1100" dirty="0">
              <a:solidFill>
                <a:srgbClr val="C2CD23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55855" y="6395100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C2CD23"/>
                </a:solidFill>
              </a:rPr>
              <a:t>Cisterns with missing lids</a:t>
            </a:r>
            <a:endParaRPr lang="en-US" sz="1100" dirty="0">
              <a:solidFill>
                <a:srgbClr val="C2CD23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19968" y="6389413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C2CD23"/>
                </a:solidFill>
              </a:rPr>
              <a:t>Bent gutters</a:t>
            </a:r>
            <a:endParaRPr lang="en-US" sz="1100" dirty="0">
              <a:solidFill>
                <a:srgbClr val="C2CD2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96000" y="3789511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C2CD23"/>
                </a:solidFill>
              </a:rPr>
              <a:t>Unmaintained gutters</a:t>
            </a:r>
            <a:endParaRPr lang="en-US" sz="1100" dirty="0">
              <a:solidFill>
                <a:srgbClr val="C2CD23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7004" y="5768482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C2CD23"/>
                </a:solidFill>
              </a:rPr>
              <a:t>First flush system</a:t>
            </a:r>
            <a:endParaRPr lang="en-US" sz="1100" dirty="0">
              <a:solidFill>
                <a:srgbClr val="C2CD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443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24200"/>
            <a:ext cx="8382000" cy="2971800"/>
          </a:xfrm>
        </p:spPr>
        <p:txBody>
          <a:bodyPr>
            <a:normAutofit/>
          </a:bodyPr>
          <a:lstStyle/>
          <a:p>
            <a:pPr marL="457200" lvl="1" indent="0" algn="ctr">
              <a:buNone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This slide intentionally left blank</a:t>
            </a:r>
          </a:p>
        </p:txBody>
      </p:sp>
    </p:spTree>
    <p:extLst>
      <p:ext uri="{BB962C8B-B14F-4D97-AF65-F5344CB8AC3E}">
        <p14:creationId xmlns:p14="http://schemas.microsoft.com/office/powerpoint/2010/main" val="1183240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osh Kaplan\Pictures\EWB\2012_SCF_Haiti\429177_10151254525196393_2084366756_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69" t="35240" r="25558" b="1676"/>
          <a:stretch/>
        </p:blipFill>
        <p:spPr bwMode="auto">
          <a:xfrm>
            <a:off x="6400800" y="1290387"/>
            <a:ext cx="2231195" cy="32004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Josh Kaplan\Pictures\EWB\2012_UCF_Haiti\222130_10151032956785773_1518687566_n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colorTemperature colorTemp="88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77" t="10592" r="12177" b="10592"/>
          <a:stretch/>
        </p:blipFill>
        <p:spPr bwMode="auto">
          <a:xfrm>
            <a:off x="3276600" y="1902494"/>
            <a:ext cx="2528930" cy="19761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609600" y="464024"/>
            <a:ext cx="83058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Lessons Learned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47930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Assessment 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8382000" cy="29718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23 of 34 filters located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Most filters not used</a:t>
            </a:r>
          </a:p>
          <a:p>
            <a:pPr lvl="1">
              <a:buFont typeface="Wingdings" pitchFamily="2" charset="2"/>
              <a:buChar char="§"/>
            </a:pPr>
            <a:endParaRPr lang="en-US" dirty="0" smtClean="0">
              <a:solidFill>
                <a:srgbClr val="C2CD2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7" name="Picture 3" descr="C:\Users\Josh Kaplan\Pictures\EWB\2013_Wyatt_Haiti\DSC_342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212" y="1732128"/>
            <a:ext cx="2819400" cy="4211620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Josh Kaplan\Documents\Academic\Engineers Without Borders\Project - Haiti\Data\2013_05_Assessment\FilterEfficiency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60" y="3200400"/>
            <a:ext cx="5257800" cy="3283352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010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Moving Forward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8382000" cy="29718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Space Coast Florida Professionals</a:t>
            </a:r>
            <a:endParaRPr lang="en-US" dirty="0" smtClean="0">
              <a:solidFill>
                <a:srgbClr val="C2CD23"/>
              </a:solidFill>
              <a:latin typeface="Arial" pitchFamily="34" charset="0"/>
              <a:cs typeface="Arial" pitchFamily="34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New Program 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Uganda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Kenya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Mini Project – Weather Station</a:t>
            </a:r>
            <a:endParaRPr lang="en-US" dirty="0" smtClean="0">
              <a:solidFill>
                <a:srgbClr val="C2CD23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010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4724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Questions?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815" y="5715000"/>
            <a:ext cx="8229600" cy="102273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Building a better world one community at a time</a:t>
            </a:r>
          </a:p>
          <a:p>
            <a:pPr marL="0" lvl="1" indent="0" algn="ctr">
              <a:buNone/>
            </a:pPr>
            <a:r>
              <a:rPr lang="en-US" sz="2000" i="1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www.ewbucf.org</a:t>
            </a:r>
            <a:endParaRPr lang="en-US" sz="2000" i="1" dirty="0">
              <a:solidFill>
                <a:srgbClr val="C2CD23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endParaRPr lang="en-US" sz="2000" i="1" dirty="0" smtClean="0">
              <a:solidFill>
                <a:srgbClr val="C2CD2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2" descr="C:\Users\Josh Kaplan\Pictures\EWB\2013_Wyatt_Haiti\DSC_387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8191" y="2105167"/>
            <a:ext cx="4754848" cy="3183055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592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87522" y="3127274"/>
            <a:ext cx="7086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2CD23"/>
                </a:solidFill>
              </a:rPr>
              <a:t>https://www.youtube.com/watch?v=HGiHU-agsGY</a:t>
            </a:r>
          </a:p>
        </p:txBody>
      </p:sp>
    </p:spTree>
    <p:extLst>
      <p:ext uri="{BB962C8B-B14F-4D97-AF65-F5344CB8AC3E}">
        <p14:creationId xmlns:p14="http://schemas.microsoft.com/office/powerpoint/2010/main" val="267975634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74638"/>
            <a:ext cx="4572000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Project Process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5715000" cy="4373563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Assessment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Implementation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Monitoring</a:t>
            </a:r>
            <a:endParaRPr lang="en-US" dirty="0">
              <a:solidFill>
                <a:srgbClr val="C2CD2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3" descr="C:\Users\Josh Kaplan\Pictures\EWB\2009_JC_Haiti\646_72530536392_9117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66" y="838200"/>
            <a:ext cx="2254734" cy="1500668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Josh Kaplan\Pictures\EWB\2011_Maya\252905_1864274491731_5027371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08" y="2728550"/>
            <a:ext cx="2230292" cy="1691050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Josh Kaplan\Pictures\EWB\2012_UCF_Haiti\375783_10151032955735773_171191529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908" y="4800600"/>
            <a:ext cx="2230292" cy="1672719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154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274638"/>
            <a:ext cx="47244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Project Location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12954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i="1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Mare Brignol, Haiti</a:t>
            </a:r>
          </a:p>
          <a:p>
            <a:pPr marL="0" lvl="1" indent="0" algn="ctr">
              <a:buNone/>
            </a:pPr>
            <a:r>
              <a:rPr lang="en-US" sz="2000" dirty="0" smtClean="0">
                <a:solidFill>
                  <a:srgbClr val="C2CD23"/>
                </a:solidFill>
              </a:rPr>
              <a:t> </a:t>
            </a:r>
            <a:endParaRPr lang="en-US" sz="2000" i="1" dirty="0">
              <a:solidFill>
                <a:srgbClr val="C2CD23"/>
              </a:solidFill>
              <a:latin typeface="Arial" pitchFamily="34" charset="0"/>
              <a:cs typeface="Arial" pitchFamily="34" charset="0"/>
            </a:endParaRPr>
          </a:p>
          <a:p>
            <a:pPr marL="0" indent="0" algn="ctr">
              <a:buNone/>
            </a:pPr>
            <a:endParaRPr lang="en-US" sz="2000" i="1" dirty="0" smtClean="0">
              <a:solidFill>
                <a:srgbClr val="C2CD23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0" name="Picture 2" descr="C:\Users\Josh Kaplan\Documents\Academic\Engineers Without Borders\Project Documents - Haiti\Data\Haiti Overvi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00" y="2286000"/>
            <a:ext cx="6109939" cy="383919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98368" y="6340679"/>
            <a:ext cx="3517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GPS: Lat. -</a:t>
            </a:r>
            <a:r>
              <a:rPr lang="en-US" dirty="0">
                <a:solidFill>
                  <a:srgbClr val="C2CD23"/>
                </a:solidFill>
              </a:rPr>
              <a:t>72.1547, </a:t>
            </a:r>
            <a:r>
              <a:rPr lang="en-US" dirty="0" smtClean="0">
                <a:solidFill>
                  <a:srgbClr val="C2CD23"/>
                </a:solidFill>
              </a:rPr>
              <a:t>Long. </a:t>
            </a:r>
            <a:r>
              <a:rPr lang="en-US" dirty="0">
                <a:solidFill>
                  <a:srgbClr val="C2CD23"/>
                </a:solidFill>
              </a:rPr>
              <a:t>18.2692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0596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Community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563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~ 300 residents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Mostly subsistence farmers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Nearest spring is 6km</a:t>
            </a:r>
          </a:p>
        </p:txBody>
      </p:sp>
      <p:pic>
        <p:nvPicPr>
          <p:cNvPr id="7" name="Picture 2" descr="C:\Users\Josh Kaplan\Pictures\EWB\2009_JC_Haiti\646_72530506392_8043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842311"/>
            <a:ext cx="2576837" cy="1715047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Josh Kaplan\Pictures\EWB\2009_JC_Haiti_March1\2663_90849486392_1045158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563" y="4842310"/>
            <a:ext cx="2576837" cy="1715047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Josh Kaplan\Pictures\EWB\2009_JC_Haiti_March1\2663_90849566392_3823271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938" y="4842310"/>
            <a:ext cx="2583262" cy="1715047"/>
          </a:xfrm>
          <a:prstGeom prst="rect">
            <a:avLst/>
          </a:prstGeom>
          <a:noFill/>
          <a:ln w="88900" cap="sq">
            <a:solidFill>
              <a:schemeClr val="bg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141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Josh Kaplan\Documents\Academic\Engineers Without Borders\Project - Haiti\SiteM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066799"/>
            <a:ext cx="6934200" cy="5358245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152355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Assessment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5" descr="C:\Users\Josh Kaplan\Pictures\EWB\JC_2009_Haiti2\646_72534361392_5452_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278" y="3200400"/>
            <a:ext cx="4240693" cy="2822448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4837" y="1676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2CD23"/>
                </a:solidFill>
              </a:rPr>
              <a:t>Dec. 2008</a:t>
            </a:r>
            <a:endParaRPr lang="en-US" dirty="0">
              <a:solidFill>
                <a:srgbClr val="C2CD23"/>
              </a:solidFill>
            </a:endParaRPr>
          </a:p>
        </p:txBody>
      </p:sp>
      <p:pic>
        <p:nvPicPr>
          <p:cNvPr id="16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315" y="1626284"/>
            <a:ext cx="2656281" cy="1767922"/>
          </a:xfrm>
          <a:ln w="85725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C:\Users\Josh Kaplan\Pictures\EWB\Anna Pepper 12_2008\DSCN021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71" y="1268475"/>
            <a:ext cx="2514600" cy="1885950"/>
          </a:xfrm>
          <a:prstGeom prst="rect">
            <a:avLst/>
          </a:prstGeom>
          <a:noFill/>
          <a:effectLst>
            <a:softEdge rad="190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24837" y="197553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2CD23"/>
                </a:solidFill>
              </a:rPr>
              <a:t>Mar. 2009</a:t>
            </a:r>
            <a:endParaRPr lang="en-US" dirty="0">
              <a:solidFill>
                <a:srgbClr val="C2CD23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1208" y="2282809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2CD23"/>
                </a:solidFill>
              </a:rPr>
              <a:t>May 2009</a:t>
            </a:r>
            <a:endParaRPr lang="en-US" dirty="0">
              <a:solidFill>
                <a:srgbClr val="C2CD23"/>
              </a:solidFill>
            </a:endParaRPr>
          </a:p>
        </p:txBody>
      </p:sp>
      <p:pic>
        <p:nvPicPr>
          <p:cNvPr id="21" name="Picture 2" descr="C:\Users\Josh Kaplan\Pictures\EWB\JC_Haiti_March1\2663_90849471392_8300847_n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4" y="2801112"/>
            <a:ext cx="2414016" cy="3621024"/>
          </a:xfrm>
          <a:prstGeom prst="rect">
            <a:avLst/>
          </a:prstGeom>
          <a:noFill/>
          <a:ln w="85725">
            <a:noFill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2698276" y="3356153"/>
            <a:ext cx="1600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C2CD23"/>
                </a:solidFill>
              </a:rPr>
              <a:t>Water Source</a:t>
            </a:r>
            <a:endParaRPr lang="en-US" sz="1100" dirty="0">
              <a:solidFill>
                <a:srgbClr val="C2CD23"/>
              </a:solidFill>
            </a:endParaRPr>
          </a:p>
        </p:txBody>
      </p:sp>
      <p:pic>
        <p:nvPicPr>
          <p:cNvPr id="1027" name="Picture 3" descr="C:\Users\Josh Kaplan\Pictures\EWB\Anna Pepper 12_2008\DSCN0225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159" y="4343400"/>
            <a:ext cx="3060427" cy="2295320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/>
          <p:cNvSpPr txBox="1"/>
          <p:nvPr/>
        </p:nvSpPr>
        <p:spPr>
          <a:xfrm>
            <a:off x="2042614" y="6507915"/>
            <a:ext cx="27579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C2CD23"/>
                </a:solidFill>
              </a:rPr>
              <a:t>Mare Brignol Water Committee</a:t>
            </a:r>
            <a:endParaRPr lang="en-US" sz="1100" dirty="0">
              <a:solidFill>
                <a:srgbClr val="C2CD23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2400" y="6422136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solidFill>
                  <a:srgbClr val="C2CD23"/>
                </a:solidFill>
              </a:rPr>
              <a:t>Bruce Goddard &amp; </a:t>
            </a:r>
            <a:r>
              <a:rPr lang="en-US" sz="1100" dirty="0" err="1" smtClean="0">
                <a:solidFill>
                  <a:srgbClr val="C2CD23"/>
                </a:solidFill>
              </a:rPr>
              <a:t>Bekert</a:t>
            </a:r>
            <a:r>
              <a:rPr lang="en-US" sz="1100" dirty="0" smtClean="0">
                <a:solidFill>
                  <a:srgbClr val="C2CD23"/>
                </a:solidFill>
              </a:rPr>
              <a:t> </a:t>
            </a:r>
            <a:r>
              <a:rPr lang="en-US" sz="1100" dirty="0" err="1" smtClean="0">
                <a:solidFill>
                  <a:srgbClr val="C2CD23"/>
                </a:solidFill>
              </a:rPr>
              <a:t>Descollines</a:t>
            </a:r>
            <a:endParaRPr lang="en-US" sz="1100" dirty="0">
              <a:solidFill>
                <a:srgbClr val="C2CD2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154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Design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122" name="Picture 2" descr="C:\Users\Josh Kaplan\Documents\Academic\Engineers Without Borders\Project - Haiti\Data\Cister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78842"/>
            <a:ext cx="6969217" cy="463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0079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Implementation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8382000" cy="2971800"/>
          </a:xfrm>
        </p:spPr>
        <p:txBody>
          <a:bodyPr>
            <a:normAutofit/>
          </a:bodyPr>
          <a:lstStyle/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Dec. 2009 – Jan. 2010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Composting Latrines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Pilot project: bio-sand filters</a:t>
            </a:r>
          </a:p>
          <a:p>
            <a:pPr lvl="1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May 2011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Additional bio-sand filters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smtClean="0">
                <a:solidFill>
                  <a:srgbClr val="C2CD23"/>
                </a:solidFill>
                <a:latin typeface="Arial" pitchFamily="34" charset="0"/>
                <a:cs typeface="Arial" pitchFamily="34" charset="0"/>
              </a:rPr>
              <a:t>Rain Catchment System</a:t>
            </a:r>
          </a:p>
        </p:txBody>
      </p:sp>
      <p:pic>
        <p:nvPicPr>
          <p:cNvPr id="4" name="Picture 7" descr="C:\Users\Josh Kaplan\Pictures\EWB\JC_Haiti_March1\2663_90857981392_1925990_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32" y="1219200"/>
            <a:ext cx="2026985" cy="1516883"/>
          </a:xfrm>
          <a:prstGeom prst="rect">
            <a:avLst/>
          </a:prstGeom>
          <a:noFill/>
          <a:ln w="85725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Josh Kaplan\Documents\Academic\Engineers Without Borders\62772_495137481392_5018400_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799" y="4874388"/>
            <a:ext cx="2009927" cy="1715238"/>
          </a:xfrm>
          <a:prstGeom prst="rect">
            <a:avLst/>
          </a:prstGeom>
          <a:noFill/>
          <a:ln w="85725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osh Kaplan\Pictures\EWB\2012_UCF_Haiti\251091_10151032953460773_1253596383_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048000"/>
            <a:ext cx="2013418" cy="1510064"/>
          </a:xfrm>
          <a:prstGeom prst="rect">
            <a:avLst/>
          </a:prstGeom>
          <a:noFill/>
          <a:ln w="85725">
            <a:solidFill>
              <a:schemeClr val="bg1"/>
            </a:solidFill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176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3440</TotalTime>
  <Words>157</Words>
  <Application>Microsoft Office PowerPoint</Application>
  <PresentationFormat>On-screen Show (4:3)</PresentationFormat>
  <Paragraphs>62</Paragraphs>
  <Slides>15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1_Office Theme</vt:lpstr>
      <vt:lpstr>2_Office Theme</vt:lpstr>
      <vt:lpstr>PowerPoint Presentation</vt:lpstr>
      <vt:lpstr>PowerPoint Presentation</vt:lpstr>
      <vt:lpstr>Project Process</vt:lpstr>
      <vt:lpstr>Project Location</vt:lpstr>
      <vt:lpstr>Community</vt:lpstr>
      <vt:lpstr>PowerPoint Presentation</vt:lpstr>
      <vt:lpstr>Assessment</vt:lpstr>
      <vt:lpstr>Design</vt:lpstr>
      <vt:lpstr>Implementation</vt:lpstr>
      <vt:lpstr>Monitoring</vt:lpstr>
      <vt:lpstr>PowerPoint Presentation</vt:lpstr>
      <vt:lpstr>PowerPoint Presentation</vt:lpstr>
      <vt:lpstr>Assessment </vt:lpstr>
      <vt:lpstr>Moving Forward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Ashley Templeton</dc:creator>
  <cp:lastModifiedBy>Josh Kaplan</cp:lastModifiedBy>
  <cp:revision>204</cp:revision>
  <dcterms:created xsi:type="dcterms:W3CDTF">2012-02-08T16:14:57Z</dcterms:created>
  <dcterms:modified xsi:type="dcterms:W3CDTF">2013-09-10T04:07:49Z</dcterms:modified>
</cp:coreProperties>
</file>